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 id="273" r:id="rId18"/>
    <p:sldId id="274" r:id="rId19"/>
    <p:sldId id="275"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EC9599B-E5C4-4ABD-8184-BE1EF1EEAF3E}">
          <p14:sldIdLst>
            <p14:sldId id="256"/>
            <p14:sldId id="257"/>
            <p14:sldId id="258"/>
            <p14:sldId id="259"/>
            <p14:sldId id="260"/>
            <p14:sldId id="261"/>
            <p14:sldId id="262"/>
            <p14:sldId id="263"/>
            <p14:sldId id="264"/>
            <p14:sldId id="265"/>
            <p14:sldId id="267"/>
            <p14:sldId id="268"/>
            <p14:sldId id="269"/>
            <p14:sldId id="270"/>
            <p14:sldId id="271"/>
            <p14:sldId id="272"/>
            <p14:sldId id="273"/>
            <p14:sldId id="274"/>
            <p14:sldId id="275"/>
          </p14:sldIdLst>
        </p14:section>
        <p14:section name="Untitled Section" id="{DEE8D185-0706-4FCC-B211-1A06DF492F2F}">
          <p14:sldIdLst>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37" autoAdjust="0"/>
    <p:restoredTop sz="94660"/>
  </p:normalViewPr>
  <p:slideViewPr>
    <p:cSldViewPr snapToGrid="0">
      <p:cViewPr varScale="1">
        <p:scale>
          <a:sx n="45" d="100"/>
          <a:sy n="45" d="100"/>
        </p:scale>
        <p:origin x="38"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AB2E59-A61C-4D08-9312-002027B0C4D1}" type="datetimeFigureOut">
              <a:rPr lang="en-US" smtClean="0"/>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1508815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AB2E59-A61C-4D08-9312-002027B0C4D1}" type="datetimeFigureOut">
              <a:rPr lang="en-US" smtClean="0"/>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36438073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AB2E59-A61C-4D08-9312-002027B0C4D1}" type="datetimeFigureOut">
              <a:rPr lang="en-US" smtClean="0"/>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14170437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AB2E59-A61C-4D08-9312-002027B0C4D1}" type="datetimeFigureOut">
              <a:rPr lang="en-US" smtClean="0"/>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26FF32-2C66-4371-A70A-FCFAEEEBB622}"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62460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AB2E59-A61C-4D08-9312-002027B0C4D1}" type="datetimeFigureOut">
              <a:rPr lang="en-US" smtClean="0"/>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2735145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AB2E59-A61C-4D08-9312-002027B0C4D1}" type="datetimeFigureOut">
              <a:rPr lang="en-US" smtClean="0"/>
              <a:t>4/5/2022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14890309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AB2E59-A61C-4D08-9312-002027B0C4D1}" type="datetimeFigureOut">
              <a:rPr lang="en-US" smtClean="0"/>
              <a:t>4/5/2022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3191144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AB2E59-A61C-4D08-9312-002027B0C4D1}" type="datetimeFigureOut">
              <a:rPr lang="en-US" smtClean="0"/>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23943629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AB2E59-A61C-4D08-9312-002027B0C4D1}" type="datetimeFigureOut">
              <a:rPr lang="en-US" smtClean="0"/>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2878299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AB2E59-A61C-4D08-9312-002027B0C4D1}" type="datetimeFigureOut">
              <a:rPr lang="en-US" smtClean="0"/>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359108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AB2E59-A61C-4D08-9312-002027B0C4D1}" type="datetimeFigureOut">
              <a:rPr lang="en-US" smtClean="0"/>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2273063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AB2E59-A61C-4D08-9312-002027B0C4D1}" type="datetimeFigureOut">
              <a:rPr lang="en-US" smtClean="0"/>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3863622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AB2E59-A61C-4D08-9312-002027B0C4D1}" type="datetimeFigureOut">
              <a:rPr lang="en-US" smtClean="0"/>
              <a:t>4/5/2022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869577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AB2E59-A61C-4D08-9312-002027B0C4D1}" type="datetimeFigureOut">
              <a:rPr lang="en-US" smtClean="0"/>
              <a:t>4/5/2022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3745530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AB2E59-A61C-4D08-9312-002027B0C4D1}" type="datetimeFigureOut">
              <a:rPr lang="en-US" smtClean="0"/>
              <a:t>4/5/2022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215869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AB2E59-A61C-4D08-9312-002027B0C4D1}" type="datetimeFigureOut">
              <a:rPr lang="en-US" smtClean="0"/>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2991796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AB2E59-A61C-4D08-9312-002027B0C4D1}" type="datetimeFigureOut">
              <a:rPr lang="en-US" smtClean="0"/>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26FF32-2C66-4371-A70A-FCFAEEEBB622}" type="slidenum">
              <a:rPr lang="en-US" smtClean="0"/>
              <a:t>‹#›</a:t>
            </a:fld>
            <a:endParaRPr lang="en-US"/>
          </a:p>
        </p:txBody>
      </p:sp>
    </p:spTree>
    <p:extLst>
      <p:ext uri="{BB962C8B-B14F-4D97-AF65-F5344CB8AC3E}">
        <p14:creationId xmlns:p14="http://schemas.microsoft.com/office/powerpoint/2010/main" val="1985080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84AB2E59-A61C-4D08-9312-002027B0C4D1}" type="datetimeFigureOut">
              <a:rPr lang="en-US" smtClean="0"/>
              <a:t>4/5/2022</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0826FF32-2C66-4371-A70A-FCFAEEEBB622}" type="slidenum">
              <a:rPr lang="en-US" smtClean="0"/>
              <a:t>‹#›</a:t>
            </a:fld>
            <a:endParaRPr lang="en-US"/>
          </a:p>
        </p:txBody>
      </p:sp>
    </p:spTree>
    <p:extLst>
      <p:ext uri="{BB962C8B-B14F-4D97-AF65-F5344CB8AC3E}">
        <p14:creationId xmlns:p14="http://schemas.microsoft.com/office/powerpoint/2010/main" val="242471974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vox.com/2016/9/9/12839824/9-11-anniversary-terrorist-attack-safer-today" TargetMode="External"/><Relationship Id="rId2" Type="http://schemas.openxmlformats.org/officeDocument/2006/relationships/hyperlink" Target="https://wallpaperaccess.com/historic-desktop" TargetMode="External"/><Relationship Id="rId1" Type="http://schemas.openxmlformats.org/officeDocument/2006/relationships/slideLayout" Target="../slideLayouts/slideLayout2.xml"/><Relationship Id="rId6" Type="http://schemas.openxmlformats.org/officeDocument/2006/relationships/hyperlink" Target="https://www.google.com/search?q=hungarian+revolution+1956&amp;rlz=1C1GCEA_enRO936RO936&amp;source=lnms&amp;tbm=isch&amp;sa=X&amp;ved=2ahUKEwj9q67TuKT2AhWQNewKHZ-MC0QQ_AUoAXoECAIQAw#imgrc=pAwNmqypHZUZqM" TargetMode="External"/><Relationship Id="rId5" Type="http://schemas.openxmlformats.org/officeDocument/2006/relationships/hyperlink" Target="https://www.politico.com/story/2016/03/julius-caesar-is-assassinated-by-roman-senators-march-15-44-bc-220694" TargetMode="External"/><Relationship Id="rId4" Type="http://schemas.openxmlformats.org/officeDocument/2006/relationships/hyperlink" Target="https://www.britannica.com/place/Caliphate-of-Cordob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665FA-5B6F-4949-AA51-5FFB591F6537}"/>
              </a:ext>
            </a:extLst>
          </p:cNvPr>
          <p:cNvSpPr>
            <a:spLocks noGrp="1"/>
          </p:cNvSpPr>
          <p:nvPr>
            <p:ph type="ctrTitle"/>
          </p:nvPr>
        </p:nvSpPr>
        <p:spPr/>
        <p:txBody>
          <a:bodyPr/>
          <a:lstStyle/>
          <a:p>
            <a:r>
              <a:rPr lang="en-US" dirty="0" err="1"/>
              <a:t>Proiect</a:t>
            </a:r>
            <a:r>
              <a:rPr lang="en-US" dirty="0"/>
              <a:t> info</a:t>
            </a:r>
          </a:p>
        </p:txBody>
      </p:sp>
      <p:sp>
        <p:nvSpPr>
          <p:cNvPr id="3" name="Subtitle 2">
            <a:extLst>
              <a:ext uri="{FF2B5EF4-FFF2-40B4-BE49-F238E27FC236}">
                <a16:creationId xmlns:a16="http://schemas.microsoft.com/office/drawing/2014/main" id="{5873041F-8B0F-4B0A-B7B0-C2DED80FFC42}"/>
              </a:ext>
            </a:extLst>
          </p:cNvPr>
          <p:cNvSpPr>
            <a:spLocks noGrp="1"/>
          </p:cNvSpPr>
          <p:nvPr>
            <p:ph type="subTitle" idx="1"/>
          </p:nvPr>
        </p:nvSpPr>
        <p:spPr/>
        <p:txBody>
          <a:bodyPr>
            <a:normAutofit lnSpcReduction="10000"/>
          </a:bodyPr>
          <a:lstStyle/>
          <a:p>
            <a:r>
              <a:rPr lang="en-US" sz="3200" dirty="0" err="1"/>
              <a:t>Proiect</a:t>
            </a:r>
            <a:r>
              <a:rPr lang="en-US" sz="3200" dirty="0"/>
              <a:t> </a:t>
            </a:r>
            <a:r>
              <a:rPr lang="en-US" sz="3200" dirty="0" err="1"/>
              <a:t>realizat</a:t>
            </a:r>
            <a:r>
              <a:rPr lang="en-US" sz="3200" dirty="0"/>
              <a:t> de c</a:t>
            </a:r>
            <a:r>
              <a:rPr lang="ro-RO" sz="3200" dirty="0"/>
              <a:t>ătre Alexia Popescu și Alice Nicolae Emanuela</a:t>
            </a:r>
            <a:endParaRPr lang="en-US" sz="3200" dirty="0"/>
          </a:p>
        </p:txBody>
      </p:sp>
    </p:spTree>
    <p:extLst>
      <p:ext uri="{BB962C8B-B14F-4D97-AF65-F5344CB8AC3E}">
        <p14:creationId xmlns:p14="http://schemas.microsoft.com/office/powerpoint/2010/main" val="4060817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9C3A3-D6C1-4649-AFBB-372061E3F331}"/>
              </a:ext>
            </a:extLst>
          </p:cNvPr>
          <p:cNvSpPr>
            <a:spLocks noGrp="1"/>
          </p:cNvSpPr>
          <p:nvPr>
            <p:ph type="title"/>
          </p:nvPr>
        </p:nvSpPr>
        <p:spPr/>
        <p:txBody>
          <a:bodyPr>
            <a:normAutofit fontScale="90000"/>
          </a:bodyPr>
          <a:lstStyle/>
          <a:p>
            <a:r>
              <a:rPr lang="en-US" dirty="0" err="1"/>
              <a:t>Contactul</a:t>
            </a:r>
            <a:r>
              <a:rPr lang="en-US" dirty="0"/>
              <a:t> – </a:t>
            </a:r>
            <a:r>
              <a:rPr lang="en-US" dirty="0" err="1"/>
              <a:t>unde</a:t>
            </a:r>
            <a:r>
              <a:rPr lang="en-US" dirty="0"/>
              <a:t> ne </a:t>
            </a:r>
            <a:r>
              <a:rPr lang="en-US" dirty="0" err="1"/>
              <a:t>puteti</a:t>
            </a:r>
            <a:r>
              <a:rPr lang="en-US" dirty="0"/>
              <a:t> </a:t>
            </a:r>
            <a:r>
              <a:rPr lang="en-US" dirty="0" err="1"/>
              <a:t>contacta</a:t>
            </a:r>
            <a:r>
              <a:rPr lang="en-US" dirty="0"/>
              <a:t> </a:t>
            </a:r>
            <a:r>
              <a:rPr lang="en-US" dirty="0" err="1"/>
              <a:t>pentru</a:t>
            </a:r>
            <a:r>
              <a:rPr lang="en-US" dirty="0"/>
              <a:t> a ne da feedback</a:t>
            </a:r>
          </a:p>
        </p:txBody>
      </p:sp>
      <p:pic>
        <p:nvPicPr>
          <p:cNvPr id="5" name="Content Placeholder 4">
            <a:extLst>
              <a:ext uri="{FF2B5EF4-FFF2-40B4-BE49-F238E27FC236}">
                <a16:creationId xmlns:a16="http://schemas.microsoft.com/office/drawing/2014/main" id="{9EE66224-3B57-4843-9AC2-4E7BF8BC52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3027" y="1731963"/>
            <a:ext cx="7216421" cy="4059237"/>
          </a:xfrm>
        </p:spPr>
      </p:pic>
    </p:spTree>
    <p:extLst>
      <p:ext uri="{BB962C8B-B14F-4D97-AF65-F5344CB8AC3E}">
        <p14:creationId xmlns:p14="http://schemas.microsoft.com/office/powerpoint/2010/main" val="72958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71A02-157D-413E-95E1-CD4A82920DC1}"/>
              </a:ext>
            </a:extLst>
          </p:cNvPr>
          <p:cNvSpPr>
            <a:spLocks noGrp="1"/>
          </p:cNvSpPr>
          <p:nvPr>
            <p:ph type="title"/>
          </p:nvPr>
        </p:nvSpPr>
        <p:spPr/>
        <p:txBody>
          <a:bodyPr/>
          <a:lstStyle/>
          <a:p>
            <a:r>
              <a:rPr lang="en-US" dirty="0"/>
              <a:t>O </a:t>
            </a:r>
            <a:r>
              <a:rPr lang="en-US" dirty="0" err="1"/>
              <a:t>parte</a:t>
            </a:r>
            <a:r>
              <a:rPr lang="en-US" dirty="0"/>
              <a:t> din </a:t>
            </a:r>
            <a:r>
              <a:rPr lang="en-US" dirty="0" err="1"/>
              <a:t>codul</a:t>
            </a:r>
            <a:r>
              <a:rPr lang="en-US" dirty="0"/>
              <a:t> </a:t>
            </a:r>
            <a:r>
              <a:rPr lang="en-US" dirty="0" err="1"/>
              <a:t>sursa</a:t>
            </a:r>
            <a:endParaRPr lang="en-US" dirty="0"/>
          </a:p>
        </p:txBody>
      </p:sp>
      <p:sp>
        <p:nvSpPr>
          <p:cNvPr id="3" name="Content Placeholder 2">
            <a:extLst>
              <a:ext uri="{FF2B5EF4-FFF2-40B4-BE49-F238E27FC236}">
                <a16:creationId xmlns:a16="http://schemas.microsoft.com/office/drawing/2014/main" id="{918678AB-7531-4A8A-9019-EA773E570141}"/>
              </a:ext>
            </a:extLst>
          </p:cNvPr>
          <p:cNvSpPr>
            <a:spLocks noGrp="1"/>
          </p:cNvSpPr>
          <p:nvPr>
            <p:ph idx="1"/>
          </p:nvPr>
        </p:nvSpPr>
        <p:spPr>
          <a:xfrm>
            <a:off x="913795" y="1732449"/>
            <a:ext cx="10353762" cy="4702218"/>
          </a:xfrm>
        </p:spPr>
        <p:txBody>
          <a:bodyPr>
            <a:normAutofit fontScale="85000" lnSpcReduction="20000"/>
          </a:bodyPr>
          <a:lstStyle/>
          <a:p>
            <a:r>
              <a:rPr lang="en-US" dirty="0"/>
              <a:t>*{</a:t>
            </a:r>
          </a:p>
          <a:p>
            <a:r>
              <a:rPr lang="en-US" dirty="0"/>
              <a:t>    margin: 0;</a:t>
            </a:r>
          </a:p>
          <a:p>
            <a:r>
              <a:rPr lang="en-US" dirty="0"/>
              <a:t>    margin-top: 0;</a:t>
            </a:r>
          </a:p>
          <a:p>
            <a:r>
              <a:rPr lang="en-US" dirty="0"/>
              <a:t>    padding: 0;</a:t>
            </a:r>
          </a:p>
          <a:p>
            <a:r>
              <a:rPr lang="en-US" dirty="0"/>
              <a:t>    font-family: Century Gothic;</a:t>
            </a:r>
          </a:p>
          <a:p>
            <a:r>
              <a:rPr lang="en-US" dirty="0"/>
              <a:t>    font-size: 20px;</a:t>
            </a:r>
          </a:p>
          <a:p>
            <a:r>
              <a:rPr lang="en-US" dirty="0"/>
              <a:t>}</a:t>
            </a:r>
          </a:p>
          <a:p>
            <a:r>
              <a:rPr lang="en-US" dirty="0"/>
              <a:t>body{</a:t>
            </a:r>
          </a:p>
          <a:p>
            <a:r>
              <a:rPr lang="en-US" dirty="0"/>
              <a:t>    font-family: 'Playfair Display', serif;</a:t>
            </a:r>
          </a:p>
          <a:p>
            <a:r>
              <a:rPr lang="en-US" dirty="0"/>
              <a:t>}</a:t>
            </a:r>
          </a:p>
          <a:p>
            <a:r>
              <a:rPr lang="en-US" dirty="0"/>
              <a:t>.container {</a:t>
            </a:r>
          </a:p>
          <a:p>
            <a:r>
              <a:rPr lang="en-US" dirty="0"/>
              <a:t>    animation: </a:t>
            </a:r>
            <a:r>
              <a:rPr lang="en-US" dirty="0" err="1"/>
              <a:t>transitionIn</a:t>
            </a:r>
            <a:r>
              <a:rPr lang="en-US" dirty="0"/>
              <a:t> 0.75s;</a:t>
            </a:r>
          </a:p>
          <a:p>
            <a:r>
              <a:rPr lang="en-US" dirty="0"/>
              <a:t>}</a:t>
            </a:r>
          </a:p>
          <a:p>
            <a:endParaRPr lang="en-US" dirty="0"/>
          </a:p>
        </p:txBody>
      </p:sp>
    </p:spTree>
    <p:extLst>
      <p:ext uri="{BB962C8B-B14F-4D97-AF65-F5344CB8AC3E}">
        <p14:creationId xmlns:p14="http://schemas.microsoft.com/office/powerpoint/2010/main" val="39031794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D1D759-076D-48B3-97AD-C559D0A2D44C}"/>
              </a:ext>
            </a:extLst>
          </p:cNvPr>
          <p:cNvSpPr>
            <a:spLocks noGrp="1"/>
          </p:cNvSpPr>
          <p:nvPr>
            <p:ph idx="1"/>
          </p:nvPr>
        </p:nvSpPr>
        <p:spPr>
          <a:xfrm>
            <a:off x="778933" y="1049867"/>
            <a:ext cx="10488624" cy="4741333"/>
          </a:xfrm>
        </p:spPr>
        <p:txBody>
          <a:bodyPr>
            <a:normAutofit lnSpcReduction="10000"/>
          </a:bodyPr>
          <a:lstStyle/>
          <a:p>
            <a:r>
              <a:rPr lang="en-US" dirty="0"/>
              <a:t>@keyframes </a:t>
            </a:r>
            <a:r>
              <a:rPr lang="en-US" dirty="0" err="1"/>
              <a:t>transitionIn</a:t>
            </a:r>
            <a:r>
              <a:rPr lang="en-US" dirty="0"/>
              <a:t> {</a:t>
            </a:r>
          </a:p>
          <a:p>
            <a:r>
              <a:rPr lang="en-US" dirty="0"/>
              <a:t>    from {</a:t>
            </a:r>
          </a:p>
          <a:p>
            <a:r>
              <a:rPr lang="en-US" dirty="0"/>
              <a:t>       opacity: 0;</a:t>
            </a:r>
          </a:p>
          <a:p>
            <a:r>
              <a:rPr lang="en-US" dirty="0"/>
              <a:t>        transform: </a:t>
            </a:r>
            <a:r>
              <a:rPr lang="en-US" dirty="0" err="1"/>
              <a:t>rotateX</a:t>
            </a:r>
            <a:r>
              <a:rPr lang="en-US" dirty="0"/>
              <a:t>(-10deg);</a:t>
            </a:r>
          </a:p>
          <a:p>
            <a:r>
              <a:rPr lang="en-US" dirty="0"/>
              <a:t>    }</a:t>
            </a:r>
          </a:p>
          <a:p>
            <a:r>
              <a:rPr lang="en-US" dirty="0"/>
              <a:t> to {</a:t>
            </a:r>
          </a:p>
          <a:p>
            <a:r>
              <a:rPr lang="en-US" dirty="0"/>
              <a:t>        opacity: 1;</a:t>
            </a:r>
          </a:p>
          <a:p>
            <a:r>
              <a:rPr lang="en-US" dirty="0"/>
              <a:t>        transform: </a:t>
            </a:r>
            <a:r>
              <a:rPr lang="en-US" dirty="0" err="1"/>
              <a:t>rotateX</a:t>
            </a:r>
            <a:r>
              <a:rPr lang="en-US" dirty="0"/>
              <a:t>(0);</a:t>
            </a:r>
          </a:p>
          <a:p>
            <a:r>
              <a:rPr lang="en-US" dirty="0"/>
              <a:t>        </a:t>
            </a:r>
          </a:p>
          <a:p>
            <a:r>
              <a:rPr lang="en-US" dirty="0"/>
              <a:t>    }</a:t>
            </a:r>
          </a:p>
          <a:p>
            <a:r>
              <a:rPr lang="en-US" dirty="0"/>
              <a:t>}</a:t>
            </a:r>
          </a:p>
        </p:txBody>
      </p:sp>
    </p:spTree>
    <p:extLst>
      <p:ext uri="{BB962C8B-B14F-4D97-AF65-F5344CB8AC3E}">
        <p14:creationId xmlns:p14="http://schemas.microsoft.com/office/powerpoint/2010/main" val="5365778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D7B81B-FBD2-49E6-86D5-4DC2DCA5A33C}"/>
              </a:ext>
            </a:extLst>
          </p:cNvPr>
          <p:cNvSpPr>
            <a:spLocks noGrp="1"/>
          </p:cNvSpPr>
          <p:nvPr>
            <p:ph idx="1"/>
          </p:nvPr>
        </p:nvSpPr>
        <p:spPr>
          <a:xfrm>
            <a:off x="944821" y="584199"/>
            <a:ext cx="10302357" cy="5901267"/>
          </a:xfrm>
        </p:spPr>
        <p:txBody>
          <a:bodyPr>
            <a:normAutofit fontScale="85000" lnSpcReduction="20000"/>
          </a:bodyPr>
          <a:lstStyle/>
          <a:p>
            <a:r>
              <a:rPr lang="en-US" dirty="0"/>
              <a:t>header{</a:t>
            </a:r>
          </a:p>
          <a:p>
            <a:r>
              <a:rPr lang="en-US" dirty="0"/>
              <a:t>    </a:t>
            </a:r>
            <a:r>
              <a:rPr lang="en-US" dirty="0" err="1"/>
              <a:t>background-image:linear-gradient</a:t>
            </a:r>
            <a:r>
              <a:rPr lang="en-US" dirty="0"/>
              <a:t>(</a:t>
            </a:r>
            <a:r>
              <a:rPr lang="en-US" dirty="0" err="1"/>
              <a:t>rgba</a:t>
            </a:r>
            <a:r>
              <a:rPr lang="en-US" dirty="0"/>
              <a:t>(0,0,0,0.5),</a:t>
            </a:r>
            <a:r>
              <a:rPr lang="en-US" dirty="0" err="1"/>
              <a:t>rgba</a:t>
            </a:r>
            <a:r>
              <a:rPr lang="en-US" dirty="0"/>
              <a:t>(0,0,0,0.5)), </a:t>
            </a:r>
            <a:r>
              <a:rPr lang="en-US" dirty="0" err="1"/>
              <a:t>url</a:t>
            </a:r>
            <a:r>
              <a:rPr lang="en-US" dirty="0"/>
              <a:t>(photo/animal.jpg);</a:t>
            </a:r>
          </a:p>
          <a:p>
            <a:r>
              <a:rPr lang="en-US" dirty="0"/>
              <a:t>    height: 200vh;</a:t>
            </a:r>
          </a:p>
          <a:p>
            <a:r>
              <a:rPr lang="en-US" dirty="0"/>
              <a:t>    background-size: cover;</a:t>
            </a:r>
          </a:p>
          <a:p>
            <a:r>
              <a:rPr lang="en-US" dirty="0"/>
              <a:t>    </a:t>
            </a:r>
            <a:r>
              <a:rPr lang="en-US" dirty="0" err="1"/>
              <a:t>background-position:center</a:t>
            </a:r>
            <a:r>
              <a:rPr lang="en-US" dirty="0"/>
              <a:t>;</a:t>
            </a:r>
          </a:p>
          <a:p>
            <a:r>
              <a:rPr lang="en-US" dirty="0"/>
              <a:t>}</a:t>
            </a:r>
          </a:p>
          <a:p>
            <a:r>
              <a:rPr lang="en-US" dirty="0" err="1"/>
              <a:t>ul</a:t>
            </a:r>
            <a:r>
              <a:rPr lang="en-US" dirty="0"/>
              <a:t>{</a:t>
            </a:r>
          </a:p>
          <a:p>
            <a:r>
              <a:rPr lang="en-US" dirty="0"/>
              <a:t>    float: right;</a:t>
            </a:r>
          </a:p>
          <a:p>
            <a:r>
              <a:rPr lang="en-US" dirty="0"/>
              <a:t>    list-style-type: none;</a:t>
            </a:r>
          </a:p>
          <a:p>
            <a:r>
              <a:rPr lang="en-US" dirty="0"/>
              <a:t>    margin-top: 20px;</a:t>
            </a:r>
          </a:p>
          <a:p>
            <a:r>
              <a:rPr lang="en-US" dirty="0"/>
              <a:t>}</a:t>
            </a:r>
          </a:p>
          <a:p>
            <a:r>
              <a:rPr lang="en-US" dirty="0"/>
              <a:t>.search-box{</a:t>
            </a:r>
          </a:p>
          <a:p>
            <a:r>
              <a:rPr lang="en-US" dirty="0"/>
              <a:t>    background: #2f3640;</a:t>
            </a:r>
          </a:p>
          <a:p>
            <a:r>
              <a:rPr lang="en-US" dirty="0"/>
              <a:t>    height: 30px;</a:t>
            </a:r>
          </a:p>
          <a:p>
            <a:r>
              <a:rPr lang="en-US" dirty="0"/>
              <a:t>    border-radius: 30px;</a:t>
            </a:r>
          </a:p>
          <a:p>
            <a:r>
              <a:rPr lang="en-US" dirty="0"/>
              <a:t>    padding: 10px;          </a:t>
            </a:r>
          </a:p>
          <a:p>
            <a:r>
              <a:rPr lang="en-US" dirty="0"/>
              <a:t>}</a:t>
            </a:r>
          </a:p>
          <a:p>
            <a:endParaRPr lang="en-US" dirty="0"/>
          </a:p>
        </p:txBody>
      </p:sp>
    </p:spTree>
    <p:extLst>
      <p:ext uri="{BB962C8B-B14F-4D97-AF65-F5344CB8AC3E}">
        <p14:creationId xmlns:p14="http://schemas.microsoft.com/office/powerpoint/2010/main" val="2157709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7E827-65F6-4491-96ED-5A7FD538A86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B716B91-48D0-4381-98FE-6775C2A17DD4}"/>
              </a:ext>
            </a:extLst>
          </p:cNvPr>
          <p:cNvSpPr>
            <a:spLocks noGrp="1"/>
          </p:cNvSpPr>
          <p:nvPr>
            <p:ph idx="1"/>
          </p:nvPr>
        </p:nvSpPr>
        <p:spPr/>
        <p:txBody>
          <a:bodyPr/>
          <a:lstStyle/>
          <a:p>
            <a:r>
              <a:rPr lang="en-US" dirty="0"/>
              <a:t>.search-</a:t>
            </a:r>
            <a:r>
              <a:rPr lang="en-US" dirty="0" err="1"/>
              <a:t>btn</a:t>
            </a:r>
            <a:r>
              <a:rPr lang="en-US" dirty="0"/>
              <a:t>{</a:t>
            </a:r>
          </a:p>
          <a:p>
            <a:r>
              <a:rPr lang="en-US" dirty="0"/>
              <a:t>    color: #e84118;</a:t>
            </a:r>
          </a:p>
          <a:p>
            <a:r>
              <a:rPr lang="en-US" dirty="0"/>
              <a:t>    float: right;</a:t>
            </a:r>
          </a:p>
          <a:p>
            <a:r>
              <a:rPr lang="en-US" dirty="0"/>
              <a:t>    width: 30px;</a:t>
            </a:r>
          </a:p>
          <a:p>
            <a:r>
              <a:rPr lang="en-US" dirty="0"/>
              <a:t>    height: 30px;</a:t>
            </a:r>
          </a:p>
          <a:p>
            <a:r>
              <a:rPr lang="en-US" dirty="0"/>
              <a:t>    border-radius: 50%;</a:t>
            </a:r>
          </a:p>
          <a:p>
            <a:r>
              <a:rPr lang="en-US" dirty="0"/>
              <a:t>    background: #2f3640;</a:t>
            </a:r>
          </a:p>
          <a:p>
            <a:r>
              <a:rPr lang="en-US" dirty="0"/>
              <a:t>    </a:t>
            </a:r>
          </a:p>
          <a:p>
            <a:r>
              <a:rPr lang="en-US" dirty="0"/>
              <a:t>}</a:t>
            </a:r>
          </a:p>
          <a:p>
            <a:endParaRPr lang="en-US" dirty="0"/>
          </a:p>
        </p:txBody>
      </p:sp>
    </p:spTree>
    <p:extLst>
      <p:ext uri="{BB962C8B-B14F-4D97-AF65-F5344CB8AC3E}">
        <p14:creationId xmlns:p14="http://schemas.microsoft.com/office/powerpoint/2010/main" val="1981848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9B439-ACC8-478D-B1A5-EB78D084577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A1A9746-EBC3-4A74-AA28-C6E059C31EFE}"/>
              </a:ext>
            </a:extLst>
          </p:cNvPr>
          <p:cNvSpPr>
            <a:spLocks noGrp="1"/>
          </p:cNvSpPr>
          <p:nvPr>
            <p:ph idx="1"/>
          </p:nvPr>
        </p:nvSpPr>
        <p:spPr/>
        <p:txBody>
          <a:bodyPr>
            <a:normAutofit fontScale="77500" lnSpcReduction="20000"/>
          </a:bodyPr>
          <a:lstStyle/>
          <a:p>
            <a:r>
              <a:rPr lang="en-US" dirty="0"/>
              <a:t>.search-txt{</a:t>
            </a:r>
          </a:p>
          <a:p>
            <a:r>
              <a:rPr lang="en-US" dirty="0"/>
              <a:t>    border: none;</a:t>
            </a:r>
          </a:p>
          <a:p>
            <a:r>
              <a:rPr lang="en-US" dirty="0"/>
              <a:t>    background: none;</a:t>
            </a:r>
          </a:p>
          <a:p>
            <a:r>
              <a:rPr lang="en-US" dirty="0"/>
              <a:t>    outline: none;</a:t>
            </a:r>
          </a:p>
          <a:p>
            <a:r>
              <a:rPr lang="en-US" dirty="0"/>
              <a:t>    float: left;</a:t>
            </a:r>
          </a:p>
          <a:p>
            <a:r>
              <a:rPr lang="en-US" dirty="0"/>
              <a:t>    padding: 0;</a:t>
            </a:r>
          </a:p>
          <a:p>
            <a:r>
              <a:rPr lang="en-US" dirty="0"/>
              <a:t>    color: white;</a:t>
            </a:r>
          </a:p>
          <a:p>
            <a:r>
              <a:rPr lang="en-US" dirty="0"/>
              <a:t>    font-size: 16px;</a:t>
            </a:r>
          </a:p>
          <a:p>
            <a:r>
              <a:rPr lang="en-US" dirty="0"/>
              <a:t>    transition: 0.4s;</a:t>
            </a:r>
          </a:p>
          <a:p>
            <a:r>
              <a:rPr lang="en-US" dirty="0"/>
              <a:t>    line-height: 20px;</a:t>
            </a:r>
          </a:p>
          <a:p>
            <a:r>
              <a:rPr lang="en-US" dirty="0"/>
              <a:t>    padding: 10px;</a:t>
            </a:r>
          </a:p>
          <a:p>
            <a:r>
              <a:rPr lang="en-US" dirty="0"/>
              <a:t>}</a:t>
            </a:r>
          </a:p>
          <a:p>
            <a:endParaRPr lang="en-US" dirty="0"/>
          </a:p>
        </p:txBody>
      </p:sp>
    </p:spTree>
    <p:extLst>
      <p:ext uri="{BB962C8B-B14F-4D97-AF65-F5344CB8AC3E}">
        <p14:creationId xmlns:p14="http://schemas.microsoft.com/office/powerpoint/2010/main" val="30426035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69EAB-CF2A-404F-A5C7-69AD4C4EAE6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D821DC7-4093-448B-8DD4-CFB79C9805C1}"/>
              </a:ext>
            </a:extLst>
          </p:cNvPr>
          <p:cNvSpPr>
            <a:spLocks noGrp="1"/>
          </p:cNvSpPr>
          <p:nvPr>
            <p:ph idx="1"/>
          </p:nvPr>
        </p:nvSpPr>
        <p:spPr/>
        <p:txBody>
          <a:bodyPr>
            <a:normAutofit fontScale="92500" lnSpcReduction="20000"/>
          </a:bodyPr>
          <a:lstStyle/>
          <a:p>
            <a:r>
              <a:rPr lang="en-US" dirty="0"/>
              <a:t>.search-box: hover &gt; .search-txt{</a:t>
            </a:r>
          </a:p>
          <a:p>
            <a:r>
              <a:rPr lang="en-US" dirty="0"/>
              <a:t>    width: 240px;</a:t>
            </a:r>
          </a:p>
          <a:p>
            <a:r>
              <a:rPr lang="en-US" dirty="0"/>
              <a:t>    padding: 0 5px;</a:t>
            </a:r>
          </a:p>
          <a:p>
            <a:endParaRPr lang="en-US" dirty="0"/>
          </a:p>
          <a:p>
            <a:r>
              <a:rPr lang="en-US" dirty="0"/>
              <a:t>}</a:t>
            </a:r>
          </a:p>
          <a:p>
            <a:r>
              <a:rPr lang="en-US" dirty="0"/>
              <a:t>.</a:t>
            </a:r>
            <a:r>
              <a:rPr lang="en-US" dirty="0" err="1"/>
              <a:t>search-box:hover</a:t>
            </a:r>
            <a:r>
              <a:rPr lang="en-US" dirty="0"/>
              <a:t> &gt; .search-</a:t>
            </a:r>
            <a:r>
              <a:rPr lang="en-US" dirty="0" err="1"/>
              <a:t>btn</a:t>
            </a:r>
            <a:r>
              <a:rPr lang="en-US" dirty="0"/>
              <a:t>{</a:t>
            </a:r>
          </a:p>
          <a:p>
            <a:r>
              <a:rPr lang="en-US" dirty="0"/>
              <a:t>    background: white;</a:t>
            </a:r>
          </a:p>
          <a:p>
            <a:r>
              <a:rPr lang="en-US" dirty="0"/>
              <a:t>}</a:t>
            </a:r>
          </a:p>
          <a:p>
            <a:r>
              <a:rPr lang="en-US" dirty="0" err="1"/>
              <a:t>ul</a:t>
            </a:r>
            <a:r>
              <a:rPr lang="en-US" dirty="0"/>
              <a:t> li{</a:t>
            </a:r>
          </a:p>
          <a:p>
            <a:r>
              <a:rPr lang="en-US" dirty="0"/>
              <a:t>   display: inline-block;</a:t>
            </a:r>
          </a:p>
          <a:p>
            <a:r>
              <a:rPr lang="en-US" dirty="0"/>
              <a:t>}</a:t>
            </a:r>
          </a:p>
          <a:p>
            <a:endParaRPr lang="en-US" dirty="0"/>
          </a:p>
        </p:txBody>
      </p:sp>
    </p:spTree>
    <p:extLst>
      <p:ext uri="{BB962C8B-B14F-4D97-AF65-F5344CB8AC3E}">
        <p14:creationId xmlns:p14="http://schemas.microsoft.com/office/powerpoint/2010/main" val="118167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C7197-4239-4086-93AA-ACD0FE691B0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699E32D-4E10-4ECC-900C-6A26FB6EC205}"/>
              </a:ext>
            </a:extLst>
          </p:cNvPr>
          <p:cNvSpPr>
            <a:spLocks noGrp="1"/>
          </p:cNvSpPr>
          <p:nvPr>
            <p:ph idx="1"/>
          </p:nvPr>
        </p:nvSpPr>
        <p:spPr>
          <a:xfrm>
            <a:off x="474133" y="609601"/>
            <a:ext cx="10793424" cy="6096000"/>
          </a:xfrm>
        </p:spPr>
        <p:txBody>
          <a:bodyPr>
            <a:normAutofit fontScale="92500" lnSpcReduction="20000"/>
          </a:bodyPr>
          <a:lstStyle/>
          <a:p>
            <a:r>
              <a:rPr lang="en-US" dirty="0" err="1"/>
              <a:t>ul</a:t>
            </a:r>
            <a:r>
              <a:rPr lang="en-US" dirty="0"/>
              <a:t> li a{</a:t>
            </a:r>
          </a:p>
          <a:p>
            <a:r>
              <a:rPr lang="en-US" dirty="0"/>
              <a:t>    top: 5px;</a:t>
            </a:r>
          </a:p>
          <a:p>
            <a:r>
              <a:rPr lang="en-US" dirty="0"/>
              <a:t>    text-decoration: none;</a:t>
            </a:r>
          </a:p>
          <a:p>
            <a:r>
              <a:rPr lang="en-US" dirty="0"/>
              <a:t>    color: #fff;</a:t>
            </a:r>
          </a:p>
          <a:p>
            <a:r>
              <a:rPr lang="en-US" dirty="0"/>
              <a:t>    padding: 3px 15px;</a:t>
            </a:r>
          </a:p>
          <a:p>
            <a:r>
              <a:rPr lang="en-US" dirty="0"/>
              <a:t>    border: 1px solid transparent;  </a:t>
            </a:r>
          </a:p>
          <a:p>
            <a:r>
              <a:rPr lang="en-US" dirty="0"/>
              <a:t>    transition: 0.6s ease;    </a:t>
            </a:r>
          </a:p>
          <a:p>
            <a:r>
              <a:rPr lang="en-US" dirty="0"/>
              <a:t>}</a:t>
            </a:r>
          </a:p>
          <a:p>
            <a:r>
              <a:rPr lang="en-US" dirty="0" err="1"/>
              <a:t>ul</a:t>
            </a:r>
            <a:r>
              <a:rPr lang="en-US" dirty="0"/>
              <a:t> li a:hover{</a:t>
            </a:r>
          </a:p>
          <a:p>
            <a:r>
              <a:rPr lang="en-US" dirty="0"/>
              <a:t>    background-color: #fff;</a:t>
            </a:r>
          </a:p>
          <a:p>
            <a:r>
              <a:rPr lang="en-US" dirty="0"/>
              <a:t>    color: #000;    </a:t>
            </a:r>
          </a:p>
          <a:p>
            <a:r>
              <a:rPr lang="en-US" dirty="0"/>
              <a:t>}</a:t>
            </a:r>
          </a:p>
          <a:p>
            <a:r>
              <a:rPr lang="en-US" dirty="0" err="1"/>
              <a:t>ul</a:t>
            </a:r>
            <a:r>
              <a:rPr lang="en-US" dirty="0"/>
              <a:t> </a:t>
            </a:r>
            <a:r>
              <a:rPr lang="en-US" dirty="0" err="1"/>
              <a:t>li.active</a:t>
            </a:r>
            <a:r>
              <a:rPr lang="en-US" dirty="0"/>
              <a:t> a{</a:t>
            </a:r>
          </a:p>
          <a:p>
            <a:r>
              <a:rPr lang="en-US" dirty="0"/>
              <a:t>   background-color: #fff;</a:t>
            </a:r>
          </a:p>
          <a:p>
            <a:r>
              <a:rPr lang="en-US" dirty="0"/>
              <a:t>    color: #000;</a:t>
            </a:r>
          </a:p>
          <a:p>
            <a:r>
              <a:rPr lang="en-US" dirty="0"/>
              <a:t>}</a:t>
            </a:r>
          </a:p>
          <a:p>
            <a:endParaRPr lang="en-US" dirty="0"/>
          </a:p>
        </p:txBody>
      </p:sp>
    </p:spTree>
    <p:extLst>
      <p:ext uri="{BB962C8B-B14F-4D97-AF65-F5344CB8AC3E}">
        <p14:creationId xmlns:p14="http://schemas.microsoft.com/office/powerpoint/2010/main" val="1784754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5F290-1FF3-4D48-98CB-FC1C24EDE5C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205049B-126C-4B2C-A38A-88B406E10A83}"/>
              </a:ext>
            </a:extLst>
          </p:cNvPr>
          <p:cNvSpPr>
            <a:spLocks noGrp="1"/>
          </p:cNvSpPr>
          <p:nvPr>
            <p:ph idx="1"/>
          </p:nvPr>
        </p:nvSpPr>
        <p:spPr/>
        <p:txBody>
          <a:bodyPr>
            <a:normAutofit fontScale="92500" lnSpcReduction="10000"/>
          </a:bodyPr>
          <a:lstStyle/>
          <a:p>
            <a:r>
              <a:rPr lang="en-US" dirty="0"/>
              <a:t>.user-cards {</a:t>
            </a:r>
          </a:p>
          <a:p>
            <a:r>
              <a:rPr lang="en-US" dirty="0"/>
              <a:t>    display: inline-block;</a:t>
            </a:r>
          </a:p>
          <a:p>
            <a:r>
              <a:rPr lang="en-US" dirty="0"/>
              <a:t>    top: 50%;</a:t>
            </a:r>
          </a:p>
          <a:p>
            <a:r>
              <a:rPr lang="en-US" dirty="0"/>
              <a:t>    transform: translate(0,30%);</a:t>
            </a:r>
          </a:p>
          <a:p>
            <a:endParaRPr lang="en-US" dirty="0"/>
          </a:p>
          <a:p>
            <a:r>
              <a:rPr lang="en-US" dirty="0"/>
              <a:t>    display: grid;</a:t>
            </a:r>
          </a:p>
          <a:p>
            <a:r>
              <a:rPr lang="en-US" dirty="0"/>
              <a:t>    grid-template-columns: repeat(auto-</a:t>
            </a:r>
            <a:r>
              <a:rPr lang="en-US" dirty="0" err="1"/>
              <a:t>fill,minmax</a:t>
            </a:r>
            <a:r>
              <a:rPr lang="en-US" dirty="0"/>
              <a:t>(250px, 1fr));</a:t>
            </a:r>
          </a:p>
          <a:p>
            <a:r>
              <a:rPr lang="en-US" dirty="0"/>
              <a:t>    gap: .25rem;</a:t>
            </a:r>
          </a:p>
          <a:p>
            <a:r>
              <a:rPr lang="en-US" dirty="0"/>
              <a:t>    margin-top: 1rem;</a:t>
            </a:r>
          </a:p>
          <a:p>
            <a:r>
              <a:rPr lang="en-US" dirty="0"/>
              <a:t>}</a:t>
            </a:r>
          </a:p>
          <a:p>
            <a:endParaRPr lang="en-US" dirty="0"/>
          </a:p>
        </p:txBody>
      </p:sp>
    </p:spTree>
    <p:extLst>
      <p:ext uri="{BB962C8B-B14F-4D97-AF65-F5344CB8AC3E}">
        <p14:creationId xmlns:p14="http://schemas.microsoft.com/office/powerpoint/2010/main" val="224097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FFF38-FE75-4297-A7F0-3F4677A4033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934C83D-A7D0-4441-BD4E-0C6422B8289B}"/>
              </a:ext>
            </a:extLst>
          </p:cNvPr>
          <p:cNvSpPr>
            <a:spLocks noGrp="1"/>
          </p:cNvSpPr>
          <p:nvPr>
            <p:ph idx="1"/>
          </p:nvPr>
        </p:nvSpPr>
        <p:spPr/>
        <p:txBody>
          <a:bodyPr>
            <a:normAutofit fontScale="92500" lnSpcReduction="10000"/>
          </a:bodyPr>
          <a:lstStyle/>
          <a:p>
            <a:r>
              <a:rPr lang="en-US" dirty="0"/>
              <a:t>.user-cards-dog{</a:t>
            </a:r>
          </a:p>
          <a:p>
            <a:r>
              <a:rPr lang="en-US" dirty="0"/>
              <a:t>    display: inline-block;</a:t>
            </a:r>
          </a:p>
          <a:p>
            <a:r>
              <a:rPr lang="en-US" dirty="0"/>
              <a:t>    top: 50%;</a:t>
            </a:r>
          </a:p>
          <a:p>
            <a:r>
              <a:rPr lang="en-US" dirty="0"/>
              <a:t>    transform: translate(0,70%);</a:t>
            </a:r>
          </a:p>
          <a:p>
            <a:endParaRPr lang="en-US" dirty="0"/>
          </a:p>
          <a:p>
            <a:r>
              <a:rPr lang="en-US" dirty="0"/>
              <a:t>    display: grid;</a:t>
            </a:r>
          </a:p>
          <a:p>
            <a:r>
              <a:rPr lang="en-US" dirty="0"/>
              <a:t>    grid-template-columns: repeat(auto-</a:t>
            </a:r>
            <a:r>
              <a:rPr lang="en-US" dirty="0" err="1"/>
              <a:t>fill,minmax</a:t>
            </a:r>
            <a:r>
              <a:rPr lang="en-US" dirty="0"/>
              <a:t>(250px, 1fr));</a:t>
            </a:r>
          </a:p>
          <a:p>
            <a:r>
              <a:rPr lang="en-US" dirty="0"/>
              <a:t>    gap: .25rem;</a:t>
            </a:r>
          </a:p>
          <a:p>
            <a:r>
              <a:rPr lang="en-US" dirty="0"/>
              <a:t>    margin-top: 1rem;</a:t>
            </a:r>
          </a:p>
          <a:p>
            <a:r>
              <a:rPr lang="en-US"/>
              <a:t>}</a:t>
            </a:r>
          </a:p>
          <a:p>
            <a:endParaRPr lang="en-US"/>
          </a:p>
        </p:txBody>
      </p:sp>
    </p:spTree>
    <p:extLst>
      <p:ext uri="{BB962C8B-B14F-4D97-AF65-F5344CB8AC3E}">
        <p14:creationId xmlns:p14="http://schemas.microsoft.com/office/powerpoint/2010/main" val="874454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5B005-B814-4A89-B16F-31ECDFE5809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A7DCB8F-B97E-4866-A1C2-C10A023A198D}"/>
              </a:ext>
            </a:extLst>
          </p:cNvPr>
          <p:cNvSpPr>
            <a:spLocks noGrp="1"/>
          </p:cNvSpPr>
          <p:nvPr>
            <p:ph idx="1"/>
          </p:nvPr>
        </p:nvSpPr>
        <p:spPr/>
        <p:txBody>
          <a:bodyPr/>
          <a:lstStyle/>
          <a:p>
            <a:r>
              <a:rPr lang="en-US" sz="2000" dirty="0" err="1"/>
              <a:t>Numele</a:t>
            </a:r>
            <a:r>
              <a:rPr lang="en-US" sz="2000" dirty="0"/>
              <a:t> </a:t>
            </a:r>
            <a:r>
              <a:rPr lang="en-US" sz="2000" dirty="0" err="1"/>
              <a:t>școlii</a:t>
            </a:r>
            <a:r>
              <a:rPr lang="en-US" sz="2000" dirty="0"/>
              <a:t> : </a:t>
            </a:r>
            <a:r>
              <a:rPr lang="en-US" sz="2000" dirty="0" err="1"/>
              <a:t>Colegiul</a:t>
            </a:r>
            <a:r>
              <a:rPr lang="en-US" sz="2000" dirty="0"/>
              <a:t> </a:t>
            </a:r>
            <a:r>
              <a:rPr lang="en-US" sz="2000" dirty="0" err="1"/>
              <a:t>Național</a:t>
            </a:r>
            <a:r>
              <a:rPr lang="en-US" sz="2000" dirty="0"/>
              <a:t> </a:t>
            </a:r>
            <a:r>
              <a:rPr lang="en-US" sz="2000" dirty="0" err="1"/>
              <a:t>Sfântul</a:t>
            </a:r>
            <a:r>
              <a:rPr lang="en-US" sz="2000" dirty="0"/>
              <a:t> Sava</a:t>
            </a:r>
          </a:p>
          <a:p>
            <a:r>
              <a:rPr lang="en-US" sz="2000" dirty="0" err="1"/>
              <a:t>Numele</a:t>
            </a:r>
            <a:r>
              <a:rPr lang="en-US" sz="2000" dirty="0"/>
              <a:t> </a:t>
            </a:r>
            <a:r>
              <a:rPr lang="en-US" sz="2000" dirty="0" err="1"/>
              <a:t>elevilor</a:t>
            </a:r>
            <a:r>
              <a:rPr lang="en-US" sz="2000" dirty="0"/>
              <a:t>:</a:t>
            </a:r>
            <a:r>
              <a:rPr lang="ro-RO" sz="2000" dirty="0"/>
              <a:t> Alexia Popescu și Alice Nicolae Emanuela</a:t>
            </a:r>
            <a:endParaRPr lang="en-US" sz="2000" dirty="0"/>
          </a:p>
          <a:p>
            <a:r>
              <a:rPr lang="en-US" sz="2000" dirty="0" err="1"/>
              <a:t>Clasa</a:t>
            </a:r>
            <a:r>
              <a:rPr lang="en-US" sz="2000" dirty="0"/>
              <a:t>: 12-a F</a:t>
            </a:r>
          </a:p>
          <a:p>
            <a:r>
              <a:rPr lang="en-US" sz="2000" dirty="0" err="1"/>
              <a:t>Profil</a:t>
            </a:r>
            <a:r>
              <a:rPr lang="en-US" sz="2000" dirty="0"/>
              <a:t>: Mate-info</a:t>
            </a:r>
          </a:p>
          <a:p>
            <a:r>
              <a:rPr lang="en-US" sz="2000" dirty="0" err="1"/>
              <a:t>Specializare</a:t>
            </a:r>
            <a:r>
              <a:rPr lang="en-US" sz="2000" dirty="0"/>
              <a:t>: Real</a:t>
            </a:r>
          </a:p>
          <a:p>
            <a:r>
              <a:rPr lang="en-US" sz="2000" dirty="0" err="1"/>
              <a:t>Sesiunea</a:t>
            </a:r>
            <a:r>
              <a:rPr lang="en-US" sz="2000" dirty="0"/>
              <a:t> </a:t>
            </a:r>
            <a:r>
              <a:rPr lang="en-US" sz="2000" dirty="0" err="1"/>
              <a:t>Martie</a:t>
            </a:r>
            <a:r>
              <a:rPr lang="en-US" sz="2000" dirty="0"/>
              <a:t> 2022</a:t>
            </a:r>
          </a:p>
          <a:p>
            <a:r>
              <a:rPr lang="en-US" sz="2000" dirty="0" err="1"/>
              <a:t>Profesor</a:t>
            </a:r>
            <a:r>
              <a:rPr lang="en-US" sz="2000" dirty="0"/>
              <a:t> </a:t>
            </a:r>
            <a:r>
              <a:rPr lang="en-US" sz="2000" dirty="0" err="1"/>
              <a:t>Îndrumător</a:t>
            </a:r>
            <a:r>
              <a:rPr lang="en-US" sz="2000" dirty="0"/>
              <a:t>: Diana Popescu</a:t>
            </a:r>
          </a:p>
          <a:p>
            <a:endParaRPr lang="en-US" dirty="0"/>
          </a:p>
        </p:txBody>
      </p:sp>
    </p:spTree>
    <p:extLst>
      <p:ext uri="{BB962C8B-B14F-4D97-AF65-F5344CB8AC3E}">
        <p14:creationId xmlns:p14="http://schemas.microsoft.com/office/powerpoint/2010/main" val="27891728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416D2-C934-4AC4-8D09-F5EE99B4BB3A}"/>
              </a:ext>
            </a:extLst>
          </p:cNvPr>
          <p:cNvSpPr>
            <a:spLocks noGrp="1"/>
          </p:cNvSpPr>
          <p:nvPr>
            <p:ph type="title"/>
          </p:nvPr>
        </p:nvSpPr>
        <p:spPr/>
        <p:txBody>
          <a:bodyPr/>
          <a:lstStyle/>
          <a:p>
            <a:r>
              <a:rPr lang="en-US" dirty="0" err="1"/>
              <a:t>Bibliografie</a:t>
            </a:r>
            <a:endParaRPr lang="en-US" dirty="0"/>
          </a:p>
        </p:txBody>
      </p:sp>
      <p:sp>
        <p:nvSpPr>
          <p:cNvPr id="3" name="Content Placeholder 2">
            <a:extLst>
              <a:ext uri="{FF2B5EF4-FFF2-40B4-BE49-F238E27FC236}">
                <a16:creationId xmlns:a16="http://schemas.microsoft.com/office/drawing/2014/main" id="{D526A214-0D53-4C70-BB8A-F2EEC72AB3A6}"/>
              </a:ext>
            </a:extLst>
          </p:cNvPr>
          <p:cNvSpPr>
            <a:spLocks noGrp="1"/>
          </p:cNvSpPr>
          <p:nvPr>
            <p:ph idx="1"/>
          </p:nvPr>
        </p:nvSpPr>
        <p:spPr/>
        <p:txBody>
          <a:bodyPr/>
          <a:lstStyle/>
          <a:p>
            <a:r>
              <a:rPr lang="en-US" dirty="0">
                <a:hlinkClick r:id="rId2"/>
              </a:rPr>
              <a:t>https://wallpaperaccess.com/historic-desktop</a:t>
            </a:r>
            <a:endParaRPr lang="en-US" dirty="0"/>
          </a:p>
          <a:p>
            <a:r>
              <a:rPr lang="en-US" dirty="0">
                <a:hlinkClick r:id="rId3"/>
              </a:rPr>
              <a:t>https://www.vox.com/2016/9/9/12839824/9-11-anniversary-terrorist-attack-safer-today</a:t>
            </a:r>
            <a:endParaRPr lang="en-US" dirty="0"/>
          </a:p>
          <a:p>
            <a:r>
              <a:rPr lang="en-US" dirty="0">
                <a:hlinkClick r:id="rId4"/>
              </a:rPr>
              <a:t>https://www.britannica.com/place/Caliphate-of-Cordoba</a:t>
            </a:r>
            <a:endParaRPr lang="en-US" dirty="0"/>
          </a:p>
          <a:p>
            <a:r>
              <a:rPr lang="en-US" dirty="0">
                <a:hlinkClick r:id="rId5"/>
              </a:rPr>
              <a:t>https://www.politico.com/story/2016/03/julius-caesar-is-assassinated-by-roman-senators-march-15-44-bc-220694</a:t>
            </a:r>
            <a:endParaRPr lang="en-US" dirty="0"/>
          </a:p>
          <a:p>
            <a:r>
              <a:rPr lang="en-US" dirty="0">
                <a:hlinkClick r:id="rId6"/>
              </a:rPr>
              <a:t>https://www.google.com/search?q=hungarian+revolution+1956&amp;rlz=1C1GCEA_enRO936RO936&amp;source=lnms&amp;tbm=isch&amp;sa=X&amp;ved=2ahUKEwj9q67TuKT2AhWQNewKHZ-MC0QQ_AUoAXoECAIQAw#imgrc=pAwNmqypHZUZqM</a:t>
            </a:r>
            <a:endParaRPr lang="en-US" dirty="0"/>
          </a:p>
          <a:p>
            <a:pPr marL="36900" indent="0">
              <a:buNone/>
            </a:pPr>
            <a:endParaRPr lang="en-US" dirty="0"/>
          </a:p>
        </p:txBody>
      </p:sp>
    </p:spTree>
    <p:extLst>
      <p:ext uri="{BB962C8B-B14F-4D97-AF65-F5344CB8AC3E}">
        <p14:creationId xmlns:p14="http://schemas.microsoft.com/office/powerpoint/2010/main" val="3352387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5F4F4-7D82-41B8-8AAB-DC781E2FFE7A}"/>
              </a:ext>
            </a:extLst>
          </p:cNvPr>
          <p:cNvSpPr>
            <a:spLocks noGrp="1"/>
          </p:cNvSpPr>
          <p:nvPr>
            <p:ph type="title"/>
          </p:nvPr>
        </p:nvSpPr>
        <p:spPr/>
        <p:txBody>
          <a:bodyPr/>
          <a:lstStyle/>
          <a:p>
            <a:r>
              <a:rPr lang="en-US" dirty="0" err="1"/>
              <a:t>Introducere</a:t>
            </a:r>
            <a:endParaRPr lang="en-US" dirty="0"/>
          </a:p>
        </p:txBody>
      </p:sp>
      <p:sp>
        <p:nvSpPr>
          <p:cNvPr id="3" name="Content Placeholder 2">
            <a:extLst>
              <a:ext uri="{FF2B5EF4-FFF2-40B4-BE49-F238E27FC236}">
                <a16:creationId xmlns:a16="http://schemas.microsoft.com/office/drawing/2014/main" id="{56089734-8D6E-4B42-A41C-AB58CACE6C81}"/>
              </a:ext>
            </a:extLst>
          </p:cNvPr>
          <p:cNvSpPr>
            <a:spLocks noGrp="1"/>
          </p:cNvSpPr>
          <p:nvPr>
            <p:ph idx="1"/>
          </p:nvPr>
        </p:nvSpPr>
        <p:spPr/>
        <p:txBody>
          <a:bodyPr>
            <a:normAutofit/>
          </a:bodyPr>
          <a:lstStyle/>
          <a:p>
            <a:r>
              <a:rPr lang="ro-RO" sz="3200" dirty="0"/>
              <a:t>În cadrul acestui proiect am vrut să pun în lumină diverse evenimente istorice care au schimbat lumea aceasta. Dacă vreți să ne dați feedback sau să ne dați sugestii puteți să ne contactați adresa de e-mail sau să ne sunați</a:t>
            </a:r>
            <a:endParaRPr lang="en-US" sz="3200" dirty="0"/>
          </a:p>
        </p:txBody>
      </p:sp>
    </p:spTree>
    <p:extLst>
      <p:ext uri="{BB962C8B-B14F-4D97-AF65-F5344CB8AC3E}">
        <p14:creationId xmlns:p14="http://schemas.microsoft.com/office/powerpoint/2010/main" val="1384905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A247A-7B73-4402-8DE4-A88567FFBAB2}"/>
              </a:ext>
            </a:extLst>
          </p:cNvPr>
          <p:cNvSpPr>
            <a:spLocks noGrp="1"/>
          </p:cNvSpPr>
          <p:nvPr>
            <p:ph type="title"/>
          </p:nvPr>
        </p:nvSpPr>
        <p:spPr/>
        <p:txBody>
          <a:bodyPr/>
          <a:lstStyle/>
          <a:p>
            <a:r>
              <a:rPr lang="en-US" dirty="0" err="1"/>
              <a:t>Motivația</a:t>
            </a:r>
            <a:r>
              <a:rPr lang="en-US" dirty="0"/>
              <a:t> </a:t>
            </a:r>
            <a:r>
              <a:rPr lang="en-US" dirty="0" err="1"/>
              <a:t>alegerii</a:t>
            </a:r>
            <a:r>
              <a:rPr lang="en-US" dirty="0"/>
              <a:t> </a:t>
            </a:r>
            <a:r>
              <a:rPr lang="en-US" dirty="0" err="1"/>
              <a:t>temei</a:t>
            </a:r>
            <a:endParaRPr lang="en-US" dirty="0"/>
          </a:p>
        </p:txBody>
      </p:sp>
      <p:sp>
        <p:nvSpPr>
          <p:cNvPr id="3" name="Content Placeholder 2">
            <a:extLst>
              <a:ext uri="{FF2B5EF4-FFF2-40B4-BE49-F238E27FC236}">
                <a16:creationId xmlns:a16="http://schemas.microsoft.com/office/drawing/2014/main" id="{57E068E2-1E8B-4519-A752-E69CC2A43630}"/>
              </a:ext>
            </a:extLst>
          </p:cNvPr>
          <p:cNvSpPr>
            <a:spLocks noGrp="1"/>
          </p:cNvSpPr>
          <p:nvPr>
            <p:ph idx="1"/>
          </p:nvPr>
        </p:nvSpPr>
        <p:spPr/>
        <p:txBody>
          <a:bodyPr>
            <a:normAutofit/>
          </a:bodyPr>
          <a:lstStyle/>
          <a:p>
            <a:r>
              <a:rPr lang="ro-RO" sz="3200" dirty="0"/>
              <a:t>Avem o pasiune masivă pentru istorie și ne-am gândit că este important ca oamenii să își expandeze cunoștințele în istorie pentru a învăța despre evenimente care au dus la diverse tragice care se pare că în zilele noastre se repetă.</a:t>
            </a:r>
            <a:endParaRPr lang="en-US" sz="3200" dirty="0"/>
          </a:p>
        </p:txBody>
      </p:sp>
    </p:spTree>
    <p:extLst>
      <p:ext uri="{BB962C8B-B14F-4D97-AF65-F5344CB8AC3E}">
        <p14:creationId xmlns:p14="http://schemas.microsoft.com/office/powerpoint/2010/main" val="1156445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4BFE1-223D-4167-9C86-4E969CC0847A}"/>
              </a:ext>
            </a:extLst>
          </p:cNvPr>
          <p:cNvSpPr>
            <a:spLocks noGrp="1"/>
          </p:cNvSpPr>
          <p:nvPr>
            <p:ph type="title"/>
          </p:nvPr>
        </p:nvSpPr>
        <p:spPr/>
        <p:txBody>
          <a:bodyPr/>
          <a:lstStyle/>
          <a:p>
            <a:r>
              <a:rPr lang="en-US" dirty="0" err="1"/>
              <a:t>Cerințe</a:t>
            </a:r>
            <a:r>
              <a:rPr lang="en-US" dirty="0"/>
              <a:t> de </a:t>
            </a:r>
            <a:r>
              <a:rPr lang="en-US" dirty="0" err="1"/>
              <a:t>sistem</a:t>
            </a:r>
            <a:endParaRPr lang="en-US" dirty="0"/>
          </a:p>
        </p:txBody>
      </p:sp>
      <p:sp>
        <p:nvSpPr>
          <p:cNvPr id="3" name="Content Placeholder 2">
            <a:extLst>
              <a:ext uri="{FF2B5EF4-FFF2-40B4-BE49-F238E27FC236}">
                <a16:creationId xmlns:a16="http://schemas.microsoft.com/office/drawing/2014/main" id="{5371DEEE-CECD-40F4-94B2-835018E932FB}"/>
              </a:ext>
            </a:extLst>
          </p:cNvPr>
          <p:cNvSpPr>
            <a:spLocks noGrp="1"/>
          </p:cNvSpPr>
          <p:nvPr>
            <p:ph idx="1"/>
          </p:nvPr>
        </p:nvSpPr>
        <p:spPr/>
        <p:txBody>
          <a:bodyPr>
            <a:normAutofit/>
          </a:bodyPr>
          <a:lstStyle/>
          <a:p>
            <a:r>
              <a:rPr lang="ro-RO" sz="3200" dirty="0"/>
              <a:t>Ne bucuram să vă anunțăm că această aplicație poate rula orice calculator, din nefericire, e doar un proiect în care e în faza de prototip.</a:t>
            </a:r>
            <a:endParaRPr lang="en-US" sz="3200" dirty="0"/>
          </a:p>
        </p:txBody>
      </p:sp>
    </p:spTree>
    <p:extLst>
      <p:ext uri="{BB962C8B-B14F-4D97-AF65-F5344CB8AC3E}">
        <p14:creationId xmlns:p14="http://schemas.microsoft.com/office/powerpoint/2010/main" val="3825631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48B50-6543-488C-9E08-1E103C4829F7}"/>
              </a:ext>
            </a:extLst>
          </p:cNvPr>
          <p:cNvSpPr>
            <a:spLocks noGrp="1"/>
          </p:cNvSpPr>
          <p:nvPr>
            <p:ph type="title"/>
          </p:nvPr>
        </p:nvSpPr>
        <p:spPr/>
        <p:txBody>
          <a:bodyPr/>
          <a:lstStyle/>
          <a:p>
            <a:r>
              <a:rPr lang="ro-RO" dirty="0"/>
              <a:t>Descriere proiect</a:t>
            </a:r>
            <a:endParaRPr lang="en-US" dirty="0"/>
          </a:p>
        </p:txBody>
      </p:sp>
      <p:sp>
        <p:nvSpPr>
          <p:cNvPr id="3" name="Content Placeholder 2">
            <a:extLst>
              <a:ext uri="{FF2B5EF4-FFF2-40B4-BE49-F238E27FC236}">
                <a16:creationId xmlns:a16="http://schemas.microsoft.com/office/drawing/2014/main" id="{C2296BF6-C196-447B-BF7D-84F6D559B408}"/>
              </a:ext>
            </a:extLst>
          </p:cNvPr>
          <p:cNvSpPr>
            <a:spLocks noGrp="1"/>
          </p:cNvSpPr>
          <p:nvPr>
            <p:ph idx="1"/>
          </p:nvPr>
        </p:nvSpPr>
        <p:spPr/>
        <p:txBody>
          <a:bodyPr>
            <a:normAutofit/>
          </a:bodyPr>
          <a:lstStyle/>
          <a:p>
            <a:r>
              <a:rPr lang="ro-RO" sz="3200" dirty="0"/>
              <a:t>Cu multă onestitate, acest proiect a reprezentat o pasiune masivă pentru noi, pentru a contribui la informarea oamenilor cu diverse evenimente importante ce au dus la lumea pe care o avem acum. Din păcate, proiectul e în faza de prototip, poate în viitorul apropiat vom avea proiectul complet, cu server.</a:t>
            </a:r>
            <a:endParaRPr lang="en-US" sz="3200" dirty="0"/>
          </a:p>
        </p:txBody>
      </p:sp>
    </p:spTree>
    <p:extLst>
      <p:ext uri="{BB962C8B-B14F-4D97-AF65-F5344CB8AC3E}">
        <p14:creationId xmlns:p14="http://schemas.microsoft.com/office/powerpoint/2010/main" val="2136279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E5E15-CF28-4C3F-AFA7-332E00B86468}"/>
              </a:ext>
            </a:extLst>
          </p:cNvPr>
          <p:cNvSpPr>
            <a:spLocks noGrp="1"/>
          </p:cNvSpPr>
          <p:nvPr>
            <p:ph type="title"/>
          </p:nvPr>
        </p:nvSpPr>
        <p:spPr/>
        <p:txBody>
          <a:bodyPr/>
          <a:lstStyle/>
          <a:p>
            <a:r>
              <a:rPr lang="en-US" dirty="0" err="1"/>
              <a:t>În</a:t>
            </a:r>
            <a:r>
              <a:rPr lang="en-US" dirty="0"/>
              <a:t> </a:t>
            </a:r>
            <a:r>
              <a:rPr lang="en-US" dirty="0" err="1"/>
              <a:t>ce</a:t>
            </a:r>
            <a:r>
              <a:rPr lang="en-US" dirty="0"/>
              <a:t> </a:t>
            </a:r>
            <a:r>
              <a:rPr lang="en-US" dirty="0" err="1"/>
              <a:t>proiect</a:t>
            </a:r>
            <a:r>
              <a:rPr lang="en-US" dirty="0"/>
              <a:t> </a:t>
            </a:r>
            <a:r>
              <a:rPr lang="en-US" dirty="0" err="1"/>
              <a:t>mai</a:t>
            </a:r>
            <a:r>
              <a:rPr lang="en-US" dirty="0"/>
              <a:t> mare </a:t>
            </a:r>
            <a:r>
              <a:rPr lang="en-US" dirty="0" err="1"/>
              <a:t>poți</a:t>
            </a:r>
            <a:r>
              <a:rPr lang="en-US" dirty="0"/>
              <a:t> integra </a:t>
            </a:r>
            <a:r>
              <a:rPr lang="en-US" dirty="0" err="1"/>
              <a:t>proiectul</a:t>
            </a:r>
            <a:endParaRPr lang="en-US" dirty="0"/>
          </a:p>
        </p:txBody>
      </p:sp>
      <p:sp>
        <p:nvSpPr>
          <p:cNvPr id="3" name="Content Placeholder 2">
            <a:extLst>
              <a:ext uri="{FF2B5EF4-FFF2-40B4-BE49-F238E27FC236}">
                <a16:creationId xmlns:a16="http://schemas.microsoft.com/office/drawing/2014/main" id="{B82FE0A1-CB4D-4743-BD2E-887C1DE654BB}"/>
              </a:ext>
            </a:extLst>
          </p:cNvPr>
          <p:cNvSpPr>
            <a:spLocks noGrp="1"/>
          </p:cNvSpPr>
          <p:nvPr>
            <p:ph idx="1"/>
          </p:nvPr>
        </p:nvSpPr>
        <p:spPr/>
        <p:txBody>
          <a:bodyPr>
            <a:normAutofit/>
          </a:bodyPr>
          <a:lstStyle/>
          <a:p>
            <a:r>
              <a:rPr lang="ro-RO" sz="3200" dirty="0"/>
              <a:t>Cu ajutorul acestui proiect ne-am propus că putem face o mișcare prin care putem să împrăștia informația asupra unor evenimente cruciale în istorie și în care oamenii pot să ne dea feedback.</a:t>
            </a:r>
            <a:endParaRPr lang="en-US" sz="3200" dirty="0"/>
          </a:p>
        </p:txBody>
      </p:sp>
    </p:spTree>
    <p:extLst>
      <p:ext uri="{BB962C8B-B14F-4D97-AF65-F5344CB8AC3E}">
        <p14:creationId xmlns:p14="http://schemas.microsoft.com/office/powerpoint/2010/main" val="1654989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C7E67-DB29-42BF-9306-E3766BF21687}"/>
              </a:ext>
            </a:extLst>
          </p:cNvPr>
          <p:cNvSpPr>
            <a:spLocks noGrp="1"/>
          </p:cNvSpPr>
          <p:nvPr>
            <p:ph type="title"/>
          </p:nvPr>
        </p:nvSpPr>
        <p:spPr/>
        <p:txBody>
          <a:bodyPr>
            <a:normAutofit fontScale="90000"/>
          </a:bodyPr>
          <a:lstStyle/>
          <a:p>
            <a:r>
              <a:rPr lang="ro-RO" dirty="0"/>
              <a:t>În cadrul secțiunii generale, am prezentat evenimente generale precum Ocuparea Crimeei</a:t>
            </a:r>
            <a:endParaRPr lang="en-US" dirty="0"/>
          </a:p>
        </p:txBody>
      </p:sp>
      <p:pic>
        <p:nvPicPr>
          <p:cNvPr id="5" name="Content Placeholder 4">
            <a:extLst>
              <a:ext uri="{FF2B5EF4-FFF2-40B4-BE49-F238E27FC236}">
                <a16:creationId xmlns:a16="http://schemas.microsoft.com/office/drawing/2014/main" id="{70961D8B-6240-4A53-8CE1-EE5C16E148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2465" y="1927905"/>
            <a:ext cx="7216421" cy="4059237"/>
          </a:xfrm>
        </p:spPr>
      </p:pic>
    </p:spTree>
    <p:extLst>
      <p:ext uri="{BB962C8B-B14F-4D97-AF65-F5344CB8AC3E}">
        <p14:creationId xmlns:p14="http://schemas.microsoft.com/office/powerpoint/2010/main" val="457489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A9EE1-50B2-416B-A51B-F779304CCA2F}"/>
              </a:ext>
            </a:extLst>
          </p:cNvPr>
          <p:cNvSpPr>
            <a:spLocks noGrp="1"/>
          </p:cNvSpPr>
          <p:nvPr>
            <p:ph type="title"/>
          </p:nvPr>
        </p:nvSpPr>
        <p:spPr/>
        <p:txBody>
          <a:bodyPr>
            <a:normAutofit fontScale="90000"/>
          </a:bodyPr>
          <a:lstStyle/>
          <a:p>
            <a:r>
              <a:rPr lang="ro-RO" dirty="0"/>
              <a:t>Secțiunea </a:t>
            </a:r>
            <a:r>
              <a:rPr lang="en-US" dirty="0"/>
              <a:t>“</a:t>
            </a:r>
            <a:r>
              <a:rPr lang="en-US" dirty="0" err="1"/>
              <a:t>despre</a:t>
            </a:r>
            <a:r>
              <a:rPr lang="en-US" dirty="0"/>
              <a:t>”. </a:t>
            </a:r>
            <a:r>
              <a:rPr lang="en-US" dirty="0" err="1"/>
              <a:t>Unde</a:t>
            </a:r>
            <a:r>
              <a:rPr lang="en-US" dirty="0"/>
              <a:t> ne </a:t>
            </a:r>
            <a:r>
              <a:rPr lang="en-US" dirty="0" err="1"/>
              <a:t>descriem</a:t>
            </a:r>
            <a:r>
              <a:rPr lang="en-US" dirty="0"/>
              <a:t> </a:t>
            </a:r>
            <a:r>
              <a:rPr lang="en-US" dirty="0" err="1"/>
              <a:t>misiunea</a:t>
            </a:r>
            <a:r>
              <a:rPr lang="en-US" dirty="0"/>
              <a:t>.</a:t>
            </a:r>
          </a:p>
        </p:txBody>
      </p:sp>
      <p:pic>
        <p:nvPicPr>
          <p:cNvPr id="5" name="Content Placeholder 4">
            <a:extLst>
              <a:ext uri="{FF2B5EF4-FFF2-40B4-BE49-F238E27FC236}">
                <a16:creationId xmlns:a16="http://schemas.microsoft.com/office/drawing/2014/main" id="{F3C9B4A6-FE4D-493F-BD47-F7F9564FF7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3027" y="1731963"/>
            <a:ext cx="7216421" cy="4059237"/>
          </a:xfrm>
        </p:spPr>
      </p:pic>
    </p:spTree>
    <p:extLst>
      <p:ext uri="{BB962C8B-B14F-4D97-AF65-F5344CB8AC3E}">
        <p14:creationId xmlns:p14="http://schemas.microsoft.com/office/powerpoint/2010/main" val="26714060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TM04033929[[fn=Slate]]</Template>
  <TotalTime>4223</TotalTime>
  <Words>870</Words>
  <Application>Microsoft Office PowerPoint</Application>
  <PresentationFormat>Widescreen</PresentationFormat>
  <Paragraphs>138</Paragraphs>
  <Slides>20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Calisto MT</vt:lpstr>
      <vt:lpstr>Wingdings 2</vt:lpstr>
      <vt:lpstr>Slate</vt:lpstr>
      <vt:lpstr>Proiect info</vt:lpstr>
      <vt:lpstr>PowerPoint Presentation</vt:lpstr>
      <vt:lpstr>Introducere</vt:lpstr>
      <vt:lpstr>Motivația alegerii temei</vt:lpstr>
      <vt:lpstr>Cerințe de sistem</vt:lpstr>
      <vt:lpstr>Descriere proiect</vt:lpstr>
      <vt:lpstr>În ce proiect mai mare poți integra proiectul</vt:lpstr>
      <vt:lpstr>În cadrul secțiunii generale, am prezentat evenimente generale precum Ocuparea Crimeei</vt:lpstr>
      <vt:lpstr>Secțiunea “despre”. Unde ne descriem misiunea.</vt:lpstr>
      <vt:lpstr>Contactul – unde ne puteti contacta pentru a ne da feedback</vt:lpstr>
      <vt:lpstr>O parte din codul sursa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Bibliografie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Proiect info</dc:title>
  <dc:creator>Luca Plian</dc:creator>
  <cp:lastModifiedBy>Luca Plian</cp:lastModifiedBy>
  <cp:revision>5</cp:revision>
  <dcterms:created xsi:type="dcterms:W3CDTF">2022-03-01T08:26:46Z</dcterms:created>
  <dcterms:modified xsi:type="dcterms:W3CDTF">2022-04-06T17:00:43Z</dcterms:modified>
</cp:coreProperties>
</file>

<file path=docProps/thumbnail.jpeg>
</file>